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CAEBFC-C01E-4048-8824-F2B0C44FAFC0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583C01-7A82-D144-A2CD-4A007B91C2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Machado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Forum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3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focus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82645"/>
          </a:xfrm>
        </p:spPr>
        <p:txBody>
          <a:bodyPr/>
          <a:lstStyle/>
          <a:p>
            <a:r>
              <a:rPr lang="en-US" dirty="0" smtClean="0"/>
              <a:t>2 Minutes</a:t>
            </a:r>
          </a:p>
          <a:p>
            <a:r>
              <a:rPr lang="en-US" dirty="0"/>
              <a:t>This frames, with clarity, why your team has won the </a:t>
            </a:r>
            <a:r>
              <a:rPr lang="en-US" dirty="0" smtClean="0"/>
              <a:t>debate</a:t>
            </a:r>
          </a:p>
          <a:p>
            <a:r>
              <a:rPr lang="en-US" dirty="0" smtClean="0"/>
              <a:t>Again</a:t>
            </a:r>
            <a:r>
              <a:rPr lang="en-US" dirty="0"/>
              <a:t>, </a:t>
            </a:r>
            <a:r>
              <a:rPr lang="en-US" b="1" dirty="0"/>
              <a:t>no new arguments may be presented</a:t>
            </a:r>
            <a:r>
              <a:rPr lang="en-US" dirty="0"/>
              <a:t>, however, new </a:t>
            </a:r>
            <a:r>
              <a:rPr lang="en-US" i="1" dirty="0"/>
              <a:t>evidence </a:t>
            </a:r>
            <a:r>
              <a:rPr lang="en-US" dirty="0"/>
              <a:t>may be introduced to support an argument made earlier in the </a:t>
            </a:r>
            <a:r>
              <a:rPr lang="en-US" dirty="0" smtClean="0"/>
              <a:t>debate </a:t>
            </a:r>
          </a:p>
          <a:p>
            <a:r>
              <a:rPr lang="en-US" dirty="0"/>
              <a:t>Strategies may include: </a:t>
            </a:r>
          </a:p>
          <a:p>
            <a:pPr lvl="1"/>
            <a:r>
              <a:rPr lang="en-US" dirty="0"/>
              <a:t>Choose the most important argument you are </a:t>
            </a:r>
            <a:r>
              <a:rPr lang="en-US" dirty="0" smtClean="0"/>
              <a:t>winning</a:t>
            </a:r>
          </a:p>
          <a:p>
            <a:pPr lvl="1"/>
            <a:r>
              <a:rPr lang="en-US" dirty="0"/>
              <a:t>Choose an argument that you believe the </a:t>
            </a:r>
            <a:r>
              <a:rPr lang="en-US" dirty="0" smtClean="0"/>
              <a:t>judge </a:t>
            </a:r>
            <a:r>
              <a:rPr lang="en-US" dirty="0"/>
              <a:t>will most likely vote on </a:t>
            </a:r>
            <a:endParaRPr lang="en-US" dirty="0" smtClean="0"/>
          </a:p>
          <a:p>
            <a:pPr lvl="1"/>
            <a:r>
              <a:rPr lang="en-US" dirty="0"/>
              <a:t>Expose a major inconsistency made by your opponent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5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team has </a:t>
            </a:r>
            <a:r>
              <a:rPr lang="en-US" b="1" dirty="0"/>
              <a:t>two </a:t>
            </a:r>
            <a:r>
              <a:rPr lang="en-US" b="1" dirty="0" smtClean="0"/>
              <a:t>minutes </a:t>
            </a:r>
            <a:r>
              <a:rPr lang="en-US" dirty="0"/>
              <a:t>of prep time.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very </a:t>
            </a:r>
            <a:r>
              <a:rPr lang="en-US" dirty="0" smtClean="0"/>
              <a:t>practical</a:t>
            </a:r>
            <a:r>
              <a:rPr lang="en-US" dirty="0"/>
              <a:t> </a:t>
            </a:r>
            <a:r>
              <a:rPr lang="en-US" dirty="0" smtClean="0"/>
              <a:t>reasons</a:t>
            </a:r>
            <a:r>
              <a:rPr lang="en-US" dirty="0"/>
              <a:t>, a team should not </a:t>
            </a:r>
            <a:r>
              <a:rPr lang="en-US" dirty="0" smtClean="0"/>
              <a:t>use </a:t>
            </a:r>
            <a:r>
              <a:rPr lang="en-US" dirty="0"/>
              <a:t>prep time until their summary </a:t>
            </a:r>
            <a:r>
              <a:rPr lang="en-US" dirty="0" smtClean="0"/>
              <a:t>speech </a:t>
            </a:r>
            <a:r>
              <a:rPr lang="en-US" dirty="0"/>
              <a:t>or final focus </a:t>
            </a:r>
            <a:r>
              <a:rPr lang="en-US" dirty="0" smtClean="0"/>
              <a:t>speech</a:t>
            </a:r>
          </a:p>
          <a:p>
            <a:r>
              <a:rPr lang="en-US" dirty="0" smtClean="0"/>
              <a:t>Being prepared </a:t>
            </a:r>
            <a:r>
              <a:rPr lang="en-US" dirty="0"/>
              <a:t>on the arguments is the best </a:t>
            </a:r>
            <a:r>
              <a:rPr lang="en-US" dirty="0" smtClean="0"/>
              <a:t>way </a:t>
            </a:r>
            <a:r>
              <a:rPr lang="en-US" dirty="0"/>
              <a:t>to avoid using prep time until it is vital to select the </a:t>
            </a:r>
            <a:r>
              <a:rPr lang="en-US" dirty="0" smtClean="0"/>
              <a:t>key </a:t>
            </a:r>
            <a:r>
              <a:rPr lang="en-US" dirty="0"/>
              <a:t>arguments and </a:t>
            </a:r>
            <a:r>
              <a:rPr lang="en-US" dirty="0" smtClean="0"/>
              <a:t>issues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</a:t>
            </a:r>
            <a:r>
              <a:rPr lang="en-US" dirty="0" err="1" smtClean="0"/>
              <a:t>pf</a:t>
            </a:r>
            <a:r>
              <a:rPr lang="en-US" dirty="0" smtClean="0"/>
              <a:t> debate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debater who attempts to dominate or be rude </a:t>
            </a:r>
            <a:r>
              <a:rPr lang="en-US" dirty="0" smtClean="0"/>
              <a:t> to </a:t>
            </a:r>
            <a:r>
              <a:rPr lang="en-US" dirty="0"/>
              <a:t>his opponent </a:t>
            </a:r>
            <a:r>
              <a:rPr lang="en-US" dirty="0" smtClean="0"/>
              <a:t>will </a:t>
            </a:r>
            <a:r>
              <a:rPr lang="en-US" dirty="0"/>
              <a:t>lose </a:t>
            </a:r>
            <a:r>
              <a:rPr lang="en-US" dirty="0" smtClean="0"/>
              <a:t>points</a:t>
            </a:r>
            <a:endParaRPr lang="en-US" dirty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best cases are closely reasoned. You should keep track or your contentions and your opponents, referring to them as first, second, and third, for </a:t>
            </a:r>
            <a:r>
              <a:rPr lang="en-US" dirty="0" smtClean="0"/>
              <a:t>example.</a:t>
            </a:r>
          </a:p>
          <a:p>
            <a:pPr lvl="0"/>
            <a:r>
              <a:rPr lang="en-US" dirty="0"/>
              <a:t>P</a:t>
            </a:r>
            <a:r>
              <a:rPr lang="en-US" dirty="0" smtClean="0"/>
              <a:t>oint </a:t>
            </a:r>
            <a:r>
              <a:rPr lang="en-US" dirty="0"/>
              <a:t>out that certain arguments you have made have not really been refuted by the </a:t>
            </a:r>
            <a:r>
              <a:rPr lang="en-US" dirty="0" smtClean="0"/>
              <a:t>opponents, if that is the case</a:t>
            </a:r>
            <a:endParaRPr lang="en-US" dirty="0"/>
          </a:p>
          <a:p>
            <a:r>
              <a:rPr lang="en-US" dirty="0"/>
              <a:t>As soon as you have answered, ask a question. Otherwise you will be whooped up on like a defendant in court.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01603"/>
          </a:xfrm>
        </p:spPr>
        <p:txBody>
          <a:bodyPr>
            <a:normAutofit/>
          </a:bodyPr>
          <a:lstStyle/>
          <a:p>
            <a:r>
              <a:rPr lang="en-US" dirty="0"/>
              <a:t>You need fully-prepared </a:t>
            </a:r>
            <a:r>
              <a:rPr lang="en-US" b="1" u="sng" dirty="0"/>
              <a:t>first speeches</a:t>
            </a:r>
            <a:r>
              <a:rPr lang="en-US" dirty="0"/>
              <a:t> for both pro and con. </a:t>
            </a:r>
            <a:r>
              <a:rPr lang="en-US" dirty="0" smtClean="0"/>
              <a:t>Debaters </a:t>
            </a:r>
            <a:r>
              <a:rPr lang="en-US" dirty="0"/>
              <a:t>often read these speeches from prepared script/outline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second speakers</a:t>
            </a:r>
            <a:r>
              <a:rPr lang="en-US" dirty="0"/>
              <a:t>, who speak after the first cross-examination/crossfire is over, have two basic jobs: 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strengthen </a:t>
            </a:r>
            <a:r>
              <a:rPr lang="en-US" dirty="0"/>
              <a:t>your side’s case by adding arguments and evidence</a:t>
            </a:r>
            <a:r>
              <a:rPr lang="en-US" dirty="0" smtClean="0"/>
              <a:t>, and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attacking </a:t>
            </a:r>
            <a:r>
              <a:rPr lang="en-US" dirty="0"/>
              <a:t>the opponent’s case by refuting (rebutting) their arguments and evidence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11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are worded as </a:t>
            </a:r>
            <a:r>
              <a:rPr lang="en-US" b="1" dirty="0"/>
              <a:t>R</a:t>
            </a:r>
            <a:r>
              <a:rPr lang="en-US" b="1" dirty="0" smtClean="0"/>
              <a:t>esolutions</a:t>
            </a:r>
            <a:r>
              <a:rPr lang="en-US" b="1" dirty="0"/>
              <a:t>, </a:t>
            </a:r>
            <a:r>
              <a:rPr lang="en-US" dirty="0"/>
              <a:t>meaning they advocate </a:t>
            </a:r>
            <a:r>
              <a:rPr lang="en-US" i="1" dirty="0"/>
              <a:t>solving </a:t>
            </a:r>
            <a:r>
              <a:rPr lang="en-US" dirty="0"/>
              <a:t>a problem by establishing a </a:t>
            </a:r>
            <a:r>
              <a:rPr lang="en-US" i="1" dirty="0"/>
              <a:t>position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Instead </a:t>
            </a:r>
            <a:r>
              <a:rPr lang="en-US" dirty="0" smtClean="0"/>
              <a:t>of Affirmative or Negative, teams are referred to as </a:t>
            </a:r>
            <a:r>
              <a:rPr lang="en-US" b="1" dirty="0" smtClean="0"/>
              <a:t>Pro</a:t>
            </a:r>
            <a:r>
              <a:rPr lang="en-US" dirty="0" smtClean="0"/>
              <a:t> or </a:t>
            </a:r>
            <a:r>
              <a:rPr lang="en-US" b="1" dirty="0" smtClean="0"/>
              <a:t>Con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Each team is expected to prepare arguments for both Pro and Con.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3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 Debate Format</a:t>
            </a:r>
            <a:endParaRPr lang="en-US" dirty="0"/>
          </a:p>
        </p:txBody>
      </p:sp>
      <p:pic>
        <p:nvPicPr>
          <p:cNvPr id="4" name="Content Placeholder 3" descr="Screen Shot 2015-12-01 at 9.16.5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11" r="-25311"/>
          <a:stretch>
            <a:fillRect/>
          </a:stretch>
        </p:blipFill>
        <p:spPr>
          <a:xfrm>
            <a:off x="457200" y="1752600"/>
            <a:ext cx="8229600" cy="4825772"/>
          </a:xfrm>
        </p:spPr>
      </p:pic>
    </p:spTree>
    <p:extLst>
      <p:ext uri="{BB962C8B-B14F-4D97-AF65-F5344CB8AC3E}">
        <p14:creationId xmlns:p14="http://schemas.microsoft.com/office/powerpoint/2010/main" val="255025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4 Minutes</a:t>
            </a:r>
          </a:p>
          <a:p>
            <a:r>
              <a:rPr lang="en-US" dirty="0"/>
              <a:t>An underlying concept will always be the risk of change versus the risk of not </a:t>
            </a:r>
            <a:r>
              <a:rPr lang="en-US" i="1" dirty="0" smtClean="0"/>
              <a:t>changing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speech should have a brief introduction to frame the team’s case for the </a:t>
            </a:r>
            <a:r>
              <a:rPr lang="en-US" dirty="0" smtClean="0"/>
              <a:t>judge</a:t>
            </a:r>
          </a:p>
          <a:p>
            <a:r>
              <a:rPr lang="en-US" dirty="0" smtClean="0"/>
              <a:t>If </a:t>
            </a:r>
            <a:r>
              <a:rPr lang="en-US" dirty="0"/>
              <a:t>a definition is important to understanding the </a:t>
            </a:r>
            <a:r>
              <a:rPr lang="en-US" dirty="0" smtClean="0"/>
              <a:t>case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few reasons for adopting the topic should be presented with accompanying evidence.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98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Minutes</a:t>
            </a:r>
          </a:p>
          <a:p>
            <a:r>
              <a:rPr lang="en-US" dirty="0"/>
              <a:t>This speech constructs</a:t>
            </a:r>
            <a:r>
              <a:rPr lang="en-US" b="1" dirty="0"/>
              <a:t> </a:t>
            </a:r>
            <a:r>
              <a:rPr lang="en-US" dirty="0"/>
              <a:t>arguments showing disadvantages of the resolution and why it should not be adopted.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pro speech has the advantage of a changing future, the con speech has a </a:t>
            </a:r>
            <a:r>
              <a:rPr lang="en-US" i="1" dirty="0"/>
              <a:t>track record </a:t>
            </a:r>
            <a:r>
              <a:rPr lang="en-US" dirty="0"/>
              <a:t>of </a:t>
            </a:r>
            <a:r>
              <a:rPr lang="en-US" i="1" dirty="0"/>
              <a:t>experience </a:t>
            </a:r>
            <a:r>
              <a:rPr lang="en-US" dirty="0"/>
              <a:t>(status quo) and why change is ill-advised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rest of the speech elements will be the same as the pro </a:t>
            </a:r>
            <a:r>
              <a:rPr lang="en-US" dirty="0" smtClean="0"/>
              <a:t>speech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Cross-fire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Minutes</a:t>
            </a:r>
          </a:p>
          <a:p>
            <a:r>
              <a:rPr lang="en-US" dirty="0"/>
              <a:t>Involving the </a:t>
            </a:r>
            <a:r>
              <a:rPr lang="en-US" dirty="0" smtClean="0"/>
              <a:t>Pro </a:t>
            </a:r>
            <a:r>
              <a:rPr lang="en-US" dirty="0"/>
              <a:t>and Con </a:t>
            </a:r>
            <a:r>
              <a:rPr lang="en-US" dirty="0" smtClean="0"/>
              <a:t>speakers, each debater </a:t>
            </a:r>
            <a:r>
              <a:rPr lang="en-US" dirty="0"/>
              <a:t>is allowed to ask each other </a:t>
            </a:r>
            <a:r>
              <a:rPr lang="en-US" dirty="0" smtClean="0"/>
              <a:t>questions </a:t>
            </a:r>
            <a:r>
              <a:rPr lang="en-US" dirty="0"/>
              <a:t>about the </a:t>
            </a:r>
            <a:r>
              <a:rPr lang="en-US" dirty="0" smtClean="0"/>
              <a:t>topic</a:t>
            </a:r>
          </a:p>
          <a:p>
            <a:r>
              <a:rPr lang="en-US" dirty="0" smtClean="0"/>
              <a:t>Usually</a:t>
            </a:r>
            <a:r>
              <a:rPr lang="en-US" dirty="0"/>
              <a:t>, </a:t>
            </a:r>
            <a:r>
              <a:rPr lang="en-US" dirty="0" smtClean="0"/>
              <a:t>the debaters </a:t>
            </a:r>
            <a:r>
              <a:rPr lang="en-US" dirty="0"/>
              <a:t>will stand in the front of the room </a:t>
            </a:r>
            <a:r>
              <a:rPr lang="en-US" dirty="0" smtClean="0"/>
              <a:t>during </a:t>
            </a:r>
            <a:r>
              <a:rPr lang="en-US" dirty="0"/>
              <a:t>this </a:t>
            </a:r>
            <a:r>
              <a:rPr lang="en-US" dirty="0" smtClean="0"/>
              <a:t>time and face the </a:t>
            </a:r>
            <a:r>
              <a:rPr lang="en-US" dirty="0" smtClean="0"/>
              <a:t>judge</a:t>
            </a:r>
          </a:p>
          <a:p>
            <a:pPr lvl="0"/>
            <a:r>
              <a:rPr lang="en-US" dirty="0"/>
              <a:t>Forcing an opponent to contradict himself is a winning </a:t>
            </a:r>
            <a:r>
              <a:rPr lang="en-US" dirty="0" smtClean="0"/>
              <a:t>move</a:t>
            </a:r>
            <a:endParaRPr lang="en-US" dirty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a bad idea to pursue any single point too long in the </a:t>
            </a:r>
            <a:r>
              <a:rPr lang="en-US" dirty="0" smtClean="0"/>
              <a:t>crossfire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4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speakers – pro &amp; con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Minutes</a:t>
            </a:r>
          </a:p>
          <a:p>
            <a:r>
              <a:rPr lang="en-US" dirty="0"/>
              <a:t>The </a:t>
            </a:r>
            <a:r>
              <a:rPr lang="en-US" dirty="0" smtClean="0"/>
              <a:t>debaters </a:t>
            </a:r>
            <a:r>
              <a:rPr lang="en-US" dirty="0"/>
              <a:t>should identify the opposition’s key arguments and attack their legitimacy by: </a:t>
            </a:r>
            <a:endParaRPr lang="en-US" dirty="0" smtClean="0"/>
          </a:p>
          <a:p>
            <a:pPr lvl="1"/>
            <a:r>
              <a:rPr lang="en-US" dirty="0" smtClean="0"/>
              <a:t>turning </a:t>
            </a:r>
            <a:r>
              <a:rPr lang="en-US" dirty="0"/>
              <a:t>the analysis to the other side; </a:t>
            </a:r>
            <a:endParaRPr lang="en-US" dirty="0" smtClean="0"/>
          </a:p>
          <a:p>
            <a:pPr lvl="1"/>
            <a:r>
              <a:rPr lang="en-US" dirty="0" smtClean="0"/>
              <a:t>presenting </a:t>
            </a:r>
            <a:r>
              <a:rPr lang="en-US" dirty="0"/>
              <a:t>evidence that destroys or reduces the opposing position; </a:t>
            </a:r>
            <a:endParaRPr lang="en-US" dirty="0" smtClean="0"/>
          </a:p>
          <a:p>
            <a:pPr lvl="1"/>
            <a:r>
              <a:rPr lang="en-US" dirty="0" smtClean="0"/>
              <a:t>presenting </a:t>
            </a:r>
            <a:r>
              <a:rPr lang="en-US" dirty="0"/>
              <a:t>alternate causes that are not accounted for by the opposition argument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exposing argument inconsistencies between the speakers or between the opponents and their statements during crossfire.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9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Minutes</a:t>
            </a:r>
          </a:p>
          <a:p>
            <a:r>
              <a:rPr lang="en-US" b="1" dirty="0"/>
              <a:t>New evidence, but not new </a:t>
            </a:r>
            <a:r>
              <a:rPr lang="en-US" b="1" i="1" dirty="0"/>
              <a:t>arguments </a:t>
            </a:r>
            <a:r>
              <a:rPr lang="en-US" b="1" dirty="0"/>
              <a:t>may be </a:t>
            </a:r>
            <a:r>
              <a:rPr lang="en-US" b="1" dirty="0" smtClean="0"/>
              <a:t>presented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a limited number of issues can be </a:t>
            </a:r>
            <a:r>
              <a:rPr lang="en-US" dirty="0" smtClean="0"/>
              <a:t>addressed</a:t>
            </a:r>
          </a:p>
          <a:p>
            <a:r>
              <a:rPr lang="en-US" dirty="0" smtClean="0"/>
              <a:t>For </a:t>
            </a:r>
            <a:r>
              <a:rPr lang="en-US" dirty="0"/>
              <a:t>example, perhaps develop one to two issues from the debater’s side on the resolution and one from the opponent’s side of the </a:t>
            </a:r>
            <a:r>
              <a:rPr lang="en-US" dirty="0" smtClean="0"/>
              <a:t>resolution</a:t>
            </a:r>
          </a:p>
          <a:p>
            <a:r>
              <a:rPr lang="en-US" dirty="0" smtClean="0"/>
              <a:t>On </a:t>
            </a:r>
            <a:r>
              <a:rPr lang="en-US" dirty="0"/>
              <a:t>each key argument, try to add a short original quotation, anecdote, or </a:t>
            </a:r>
            <a:r>
              <a:rPr lang="en-US" dirty="0" smtClean="0"/>
              <a:t>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5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cross-fire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Minutes</a:t>
            </a:r>
          </a:p>
          <a:p>
            <a:r>
              <a:rPr lang="en-US" dirty="0"/>
              <a:t>Involving all four debaters, </a:t>
            </a:r>
            <a:r>
              <a:rPr lang="en-US" dirty="0" smtClean="0"/>
              <a:t>debaters </a:t>
            </a:r>
            <a:r>
              <a:rPr lang="en-US" dirty="0"/>
              <a:t>are </a:t>
            </a:r>
            <a:r>
              <a:rPr lang="en-US" dirty="0" smtClean="0"/>
              <a:t>allowed </a:t>
            </a:r>
            <a:r>
              <a:rPr lang="en-US" dirty="0"/>
              <a:t>to ask each other questions about </a:t>
            </a:r>
            <a:r>
              <a:rPr lang="en-US" dirty="0" smtClean="0"/>
              <a:t>the topic </a:t>
            </a:r>
          </a:p>
          <a:p>
            <a:r>
              <a:rPr lang="en-US" dirty="0"/>
              <a:t>The first question is asked to the team </a:t>
            </a:r>
            <a:r>
              <a:rPr lang="en-US" dirty="0" smtClean="0"/>
              <a:t>that </a:t>
            </a:r>
            <a:r>
              <a:rPr lang="en-US" dirty="0"/>
              <a:t>just ended its summary by the other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Debaters </a:t>
            </a:r>
            <a:r>
              <a:rPr lang="en-US" dirty="0"/>
              <a:t>will usually remain </a:t>
            </a:r>
            <a:r>
              <a:rPr lang="en-US" dirty="0" smtClean="0"/>
              <a:t>seated </a:t>
            </a:r>
            <a:r>
              <a:rPr lang="en-US" dirty="0"/>
              <a:t>during this </a:t>
            </a:r>
            <a:r>
              <a:rPr lang="en-US" dirty="0" smtClean="0"/>
              <a:t>time</a:t>
            </a:r>
          </a:p>
          <a:p>
            <a:r>
              <a:rPr lang="en-US"/>
              <a:t>Resist </a:t>
            </a:r>
            <a:r>
              <a:rPr lang="en-US" smtClean="0"/>
              <a:t>rushing </a:t>
            </a:r>
            <a:r>
              <a:rPr lang="en-US" dirty="0"/>
              <a:t>questions or answers, or trying to do too much </a:t>
            </a:r>
            <a:r>
              <a:rPr lang="en-US"/>
              <a:t>in </a:t>
            </a:r>
            <a:r>
              <a:rPr lang="en-US" smtClean="0"/>
              <a:t>crossfire</a:t>
            </a:r>
            <a:r>
              <a:rPr lang="en-US" dirty="0"/>
              <a:t>; desperation is not persuasive.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7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166</TotalTime>
  <Words>755</Words>
  <Application>Microsoft Macintosh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Public Forum Debate</vt:lpstr>
      <vt:lpstr>The Topic</vt:lpstr>
      <vt:lpstr>PF Debate Format</vt:lpstr>
      <vt:lpstr>1st Pro speech</vt:lpstr>
      <vt:lpstr>1st Con Speech</vt:lpstr>
      <vt:lpstr>Cross-fire </vt:lpstr>
      <vt:lpstr>2nd speakers – pro &amp; con speech</vt:lpstr>
      <vt:lpstr>summary Speeches</vt:lpstr>
      <vt:lpstr>Grand cross-fire</vt:lpstr>
      <vt:lpstr>final focus speeches</vt:lpstr>
      <vt:lpstr>Prep time</vt:lpstr>
      <vt:lpstr>Helpful pf debate tips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Forum Debate</dc:title>
  <dc:creator>Christopher A. Machado</dc:creator>
  <cp:lastModifiedBy>Christopher A. Machado</cp:lastModifiedBy>
  <cp:revision>29</cp:revision>
  <dcterms:created xsi:type="dcterms:W3CDTF">2015-12-01T14:13:29Z</dcterms:created>
  <dcterms:modified xsi:type="dcterms:W3CDTF">2015-12-01T17:04:04Z</dcterms:modified>
</cp:coreProperties>
</file>